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0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2AC"/>
    <a:srgbClr val="C8C8B9"/>
    <a:srgbClr val="F5F5F0"/>
    <a:srgbClr val="E9DB1F"/>
    <a:srgbClr val="FA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0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22F14E7-DD81-985A-9294-42A4711859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FFC3D-1AD5-415E-867A-EB2EDC2CA9A0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8FD75B6-F93F-C532-ADDF-43A65A9C6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6E43FCC-6F82-BC7C-A5FD-26363C40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585196-EEEF-454A-B822-8205F80DB5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75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9E9821-A286-6102-CC73-9FEC4FA54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29BCEF-FF1E-A084-F252-91F6052D9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93562E1-1E76-B424-958A-608A6FF34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F908C3B-0052-CEC7-B684-8D2F710FB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FFC3D-1AD5-415E-867A-EB2EDC2CA9A0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E909A3-1CD9-347C-86B5-2E3F39133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D9A7805-3B8A-E980-C6A5-645749FF1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585196-EEEF-454A-B822-8205F80DB5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461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012F2E-F5E8-6ADD-4778-06092C931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1D9E420-7755-532B-40BE-6BEB28586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BF6144-9AC3-0F92-4EC3-B4AAEEEF5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95F1C79-CF28-4F02-3928-1F185638F5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FFC3D-1AD5-415E-867A-EB2EDC2CA9A0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081EBB5-3C4A-8A11-8006-F92155F9A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F12A33-971A-D58D-1AC0-2618FA4C8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585196-EEEF-454A-B822-8205F80DB5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12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47AE1-B477-B1F5-CEDF-F325A610B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7418C38-536F-AE2B-230C-F0FD95704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9513CE-8124-AD6C-3EE5-2737F94BD1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FFC3D-1AD5-415E-867A-EB2EDC2CA9A0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F973B8-BF82-ADD6-C7D9-B35626F8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199D54-F747-815D-37A8-D6873F86C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585196-EEEF-454A-B822-8205F80DB5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0550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4FD7AF-3AB1-5952-E620-393B1470CC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3CF82A8-39B5-6825-0F60-82F5C9A94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ED10FF-FB6B-FE31-E073-7918D10D2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FFC3D-1AD5-415E-867A-EB2EDC2CA9A0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96F12B-0C89-6DCC-16B5-CCA48B03D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672864-6432-B8D8-B3C2-151687D7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585196-EEEF-454A-B822-8205F80DB5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04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679AA4-CE8A-E488-2FE1-683528B15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93B9B8-5378-AACA-5FA1-79132DE29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B24119-5008-9734-44AB-0D48F7E4C3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FFC3D-1AD5-415E-867A-EB2EDC2CA9A0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0739BA-710D-988E-A27A-F5B189AFB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C0D8A1-18C9-7C3F-7E88-7E2776860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585196-EEEF-454A-B822-8205F80DB5EE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A4CC148-9B65-6839-571F-81CF529444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8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A36F15B-D70E-CECB-03D0-9A5E43B7FE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844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A36F15B-D70E-CECB-03D0-9A5E43B7FE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4323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A36F15B-D70E-CECB-03D0-9A5E43B7FE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036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1AB53-F504-9DD0-4AF9-DAB61AA9B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511799-053D-4086-6DA8-F128519CC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DFD8FE-2531-0863-0189-210608019C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FFC3D-1AD5-415E-867A-EB2EDC2CA9A0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9B281F-41A6-31B4-E22D-4C9715009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CDDFBC-94B5-DA15-0D90-4DC825039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585196-EEEF-454A-B822-8205F80DB5EE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15B9E2B-3C7A-9409-7F12-5A83575248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44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561C3D-F068-12A1-FC3A-2A0D0714F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78DF88-0EC9-E699-C869-897865A51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0BA399B-3C81-EE1B-9E22-D92ABA84F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41610F-982A-D180-53C0-1F822E9F69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FFC3D-1AD5-415E-867A-EB2EDC2CA9A0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CB0ECB1-1E66-A8D4-ED6A-8B0A2250B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E9A5314-AC1F-3383-F6D2-142BF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585196-EEEF-454A-B822-8205F80DB5EE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B5A17C1-CCBB-374B-6F30-188D6CC973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478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D208BD-F6DD-4E95-DCB6-FA2ABAFD1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92B8C58-C3D0-114A-FBA0-556AA2413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44AD721-C6AF-108C-7788-BC636CD80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993E0A3-5305-5E40-6CC2-16B1AE7CB6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23EA4D8-3D52-4B42-17FF-26CECBA506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609D428-50CA-3121-C2BB-A4B26902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FFC3D-1AD5-415E-867A-EB2EDC2CA9A0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E9A7915-1E3B-8DC7-50CC-4AF056A95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FBDC3BE-A8BF-98F8-D8A9-C44A22745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585196-EEEF-454A-B822-8205F80DB5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77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13F0E5-1915-8968-D278-053F7ECF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73235B7-71E8-D443-5204-82F448FB1F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FFC3D-1AD5-415E-867A-EB2EDC2CA9A0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FE0786B-7E8A-7F0A-8530-20AFCE897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E0C7F99-39DF-D3CB-AD87-D6DC1C7D6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585196-EEEF-454A-B822-8205F80DB5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805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556A601A-5CFA-19C0-70B8-E5649CC93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3DD0DD7-D722-7567-2657-9BD859C67C7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9E14196A-3EAC-E7BE-3D17-E64980D6A5A1}"/>
              </a:ext>
            </a:extLst>
          </p:cNvPr>
          <p:cNvSpPr/>
          <p:nvPr userDrawn="1"/>
        </p:nvSpPr>
        <p:spPr>
          <a:xfrm>
            <a:off x="-1" y="6693763"/>
            <a:ext cx="9286043" cy="164237"/>
          </a:xfrm>
          <a:prstGeom prst="rect">
            <a:avLst/>
          </a:prstGeom>
          <a:solidFill>
            <a:srgbClr val="C8C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A2DD5DE-EEE0-559D-8E7D-4C5857A79E28}"/>
              </a:ext>
            </a:extLst>
          </p:cNvPr>
          <p:cNvSpPr/>
          <p:nvPr userDrawn="1"/>
        </p:nvSpPr>
        <p:spPr>
          <a:xfrm>
            <a:off x="-2" y="0"/>
            <a:ext cx="9309990" cy="6858000"/>
          </a:xfrm>
          <a:prstGeom prst="rect">
            <a:avLst/>
          </a:prstGeom>
          <a:solidFill>
            <a:srgbClr val="F5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F247F14-5E75-F0E2-86DF-5E46EB1C3EA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8" y="326314"/>
            <a:ext cx="2637312" cy="74063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CF60A3F-6AC7-D61C-01AB-C2C8FC5790B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8" y="5875996"/>
            <a:ext cx="2055187" cy="65569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9234318D-3DC7-D2B5-6170-3BA17D516D7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r="37699"/>
          <a:stretch/>
        </p:blipFill>
        <p:spPr>
          <a:xfrm>
            <a:off x="9081794" y="-1"/>
            <a:ext cx="130946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7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1.sv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1.sv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;p1">
            <a:extLst>
              <a:ext uri="{FF2B5EF4-FFF2-40B4-BE49-F238E27FC236}">
                <a16:creationId xmlns:a16="http://schemas.microsoft.com/office/drawing/2014/main" id="{43A8D446-61A8-9205-7691-4E0308354D6E}"/>
              </a:ext>
            </a:extLst>
          </p:cNvPr>
          <p:cNvSpPr txBox="1"/>
          <p:nvPr/>
        </p:nvSpPr>
        <p:spPr>
          <a:xfrm>
            <a:off x="358953" y="1511113"/>
            <a:ext cx="7754106" cy="227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171717"/>
                </a:solidFill>
                <a:latin typeface="Rethink Sans SemiBold" pitchFamily="2" charset="0"/>
                <a:ea typeface="Poppins Black"/>
                <a:cs typeface="Poppins Black"/>
                <a:sym typeface="Poppins Black"/>
              </a:rPr>
              <a:t>Lorem ipsum dolor sit </a:t>
            </a:r>
            <a:r>
              <a:rPr lang="en-US" sz="4000" b="1" i="0" u="none" strike="noStrike" cap="none" dirty="0" err="1">
                <a:solidFill>
                  <a:srgbClr val="171717"/>
                </a:solidFill>
                <a:latin typeface="Rethink Sans SemiBold" pitchFamily="2" charset="0"/>
                <a:ea typeface="Poppins Black"/>
                <a:cs typeface="Poppins Black"/>
                <a:sym typeface="Poppins Black"/>
              </a:rPr>
              <a:t>amet</a:t>
            </a:r>
            <a:r>
              <a:rPr lang="en-US" sz="4000" b="1" i="0" u="none" strike="noStrike" cap="none" dirty="0">
                <a:solidFill>
                  <a:srgbClr val="171717"/>
                </a:solidFill>
                <a:latin typeface="Rethink Sans SemiBold" pitchFamily="2" charset="0"/>
                <a:ea typeface="Poppins Black"/>
                <a:cs typeface="Poppins Black"/>
                <a:sym typeface="Poppins Black"/>
              </a:rPr>
              <a:t>, </a:t>
            </a:r>
            <a:r>
              <a:rPr lang="en-US" sz="4000" b="1" i="0" u="none" strike="noStrike" cap="none" dirty="0" err="1">
                <a:solidFill>
                  <a:srgbClr val="171717"/>
                </a:solidFill>
                <a:latin typeface="Rethink Sans SemiBold" pitchFamily="2" charset="0"/>
                <a:ea typeface="Poppins Black"/>
                <a:cs typeface="Poppins Black"/>
                <a:sym typeface="Poppins Black"/>
              </a:rPr>
              <a:t>consectetur</a:t>
            </a:r>
            <a:r>
              <a:rPr lang="en-US" sz="4000" b="1" i="0" u="none" strike="noStrike" cap="none" dirty="0">
                <a:solidFill>
                  <a:srgbClr val="171717"/>
                </a:solidFill>
                <a:latin typeface="Rethink Sans SemiBold" pitchFamily="2" charset="0"/>
                <a:ea typeface="Poppins Black"/>
                <a:cs typeface="Poppins Black"/>
                <a:sym typeface="Poppins Black"/>
              </a:rPr>
              <a:t> </a:t>
            </a:r>
            <a:r>
              <a:rPr lang="en-US" sz="4000" b="1" i="0" u="none" strike="noStrike" cap="none" dirty="0" err="1">
                <a:solidFill>
                  <a:srgbClr val="171717"/>
                </a:solidFill>
                <a:latin typeface="Rethink Sans SemiBold" pitchFamily="2" charset="0"/>
                <a:ea typeface="Poppins Black"/>
                <a:cs typeface="Poppins Black"/>
                <a:sym typeface="Poppins Black"/>
              </a:rPr>
              <a:t>adipiscing</a:t>
            </a:r>
            <a:r>
              <a:rPr lang="en-US" sz="4000" b="1" i="0" u="none" strike="noStrike" cap="none" dirty="0">
                <a:solidFill>
                  <a:srgbClr val="171717"/>
                </a:solidFill>
                <a:latin typeface="Rethink Sans SemiBold" pitchFamily="2" charset="0"/>
                <a:ea typeface="Poppins Black"/>
                <a:cs typeface="Poppins Black"/>
                <a:sym typeface="Poppins Black"/>
              </a:rPr>
              <a:t> </a:t>
            </a:r>
            <a:r>
              <a:rPr lang="en-US" sz="4000" b="1" i="0" u="none" strike="noStrike" cap="none" dirty="0" err="1">
                <a:solidFill>
                  <a:srgbClr val="171717"/>
                </a:solidFill>
                <a:latin typeface="Rethink Sans SemiBold" pitchFamily="2" charset="0"/>
                <a:ea typeface="Poppins Black"/>
                <a:cs typeface="Poppins Black"/>
                <a:sym typeface="Poppins Black"/>
              </a:rPr>
              <a:t>elit</a:t>
            </a:r>
            <a:r>
              <a:rPr lang="en-US" sz="4000" b="1" i="0" u="none" strike="noStrike" cap="none" dirty="0">
                <a:solidFill>
                  <a:srgbClr val="171717"/>
                </a:solidFill>
                <a:latin typeface="Rethink Sans SemiBold" pitchFamily="2" charset="0"/>
                <a:ea typeface="Poppins Black"/>
                <a:cs typeface="Poppins Black"/>
                <a:sym typeface="Poppins Black"/>
              </a:rPr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171717"/>
                </a:solidFill>
                <a:latin typeface="Rethink Sans SemiBold" pitchFamily="2" charset="0"/>
                <a:ea typeface="Poppins Black"/>
                <a:cs typeface="Poppins Black"/>
                <a:sym typeface="Poppins Black"/>
              </a:rPr>
              <a:t>Aenean vel </a:t>
            </a:r>
            <a:r>
              <a:rPr lang="en-US" sz="4000" b="1" i="0" u="none" strike="noStrike" cap="none" dirty="0" err="1">
                <a:solidFill>
                  <a:srgbClr val="171717"/>
                </a:solidFill>
                <a:latin typeface="Rethink Sans SemiBold" pitchFamily="2" charset="0"/>
                <a:ea typeface="Poppins Black"/>
                <a:cs typeface="Poppins Black"/>
                <a:sym typeface="Poppins Black"/>
              </a:rPr>
              <a:t>interdum</a:t>
            </a:r>
            <a:r>
              <a:rPr lang="en-US" sz="4000" b="1" i="0" u="none" strike="noStrike" cap="none" dirty="0">
                <a:solidFill>
                  <a:srgbClr val="171717"/>
                </a:solidFill>
                <a:latin typeface="Rethink Sans SemiBold" pitchFamily="2" charset="0"/>
                <a:ea typeface="Poppins Black"/>
                <a:cs typeface="Poppins Black"/>
                <a:sym typeface="Poppins Black"/>
              </a:rPr>
              <a:t> </a:t>
            </a:r>
            <a:r>
              <a:rPr lang="en-US" sz="4000" b="1" i="0" u="none" strike="noStrike" cap="none" dirty="0" err="1">
                <a:solidFill>
                  <a:srgbClr val="171717"/>
                </a:solidFill>
                <a:latin typeface="Rethink Sans SemiBold" pitchFamily="2" charset="0"/>
                <a:ea typeface="Poppins Black"/>
                <a:cs typeface="Poppins Black"/>
                <a:sym typeface="Poppins Black"/>
              </a:rPr>
              <a:t>sapien</a:t>
            </a:r>
            <a:r>
              <a:rPr lang="en-US" sz="4000" b="1" i="0" u="none" strike="noStrike" cap="none" dirty="0">
                <a:solidFill>
                  <a:srgbClr val="171717"/>
                </a:solidFill>
                <a:latin typeface="Rethink Sans SemiBold" pitchFamily="2" charset="0"/>
                <a:ea typeface="Poppins Black"/>
                <a:cs typeface="Poppins Black"/>
                <a:sym typeface="Poppins Black"/>
              </a:rPr>
              <a:t>: </a:t>
            </a:r>
            <a:r>
              <a:rPr lang="en-US" sz="2768" b="0" i="1" u="none" strike="noStrike" cap="none" dirty="0">
                <a:solidFill>
                  <a:srgbClr val="171717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Aenean vel </a:t>
            </a:r>
            <a:r>
              <a:rPr lang="en-US" sz="2768" b="0" i="1" u="none" strike="noStrike" cap="none" dirty="0" err="1">
                <a:solidFill>
                  <a:srgbClr val="171717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interdum</a:t>
            </a:r>
            <a:r>
              <a:rPr lang="en-US" sz="2768" b="0" i="1" u="none" strike="noStrike" cap="none" dirty="0">
                <a:solidFill>
                  <a:srgbClr val="171717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768" b="0" i="1" u="none" strike="noStrike" cap="none" dirty="0" err="1">
                <a:solidFill>
                  <a:srgbClr val="171717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sapien</a:t>
            </a:r>
            <a:r>
              <a:rPr lang="en-US" sz="2768" b="0" i="1" u="none" strike="noStrike" cap="none" dirty="0">
                <a:solidFill>
                  <a:srgbClr val="171717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 Aenean vel</a:t>
            </a:r>
            <a:r>
              <a:rPr lang="en-US" sz="2768" i="1" dirty="0">
                <a:solidFill>
                  <a:srgbClr val="171717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.</a:t>
            </a:r>
            <a:endParaRPr sz="700" dirty="0">
              <a:latin typeface="Rethink Sans Medium" pitchFamily="2" charset="0"/>
            </a:endParaRPr>
          </a:p>
        </p:txBody>
      </p:sp>
      <p:sp>
        <p:nvSpPr>
          <p:cNvPr id="3" name="Google Shape;42;p1">
            <a:extLst>
              <a:ext uri="{FF2B5EF4-FFF2-40B4-BE49-F238E27FC236}">
                <a16:creationId xmlns:a16="http://schemas.microsoft.com/office/drawing/2014/main" id="{CA6E97AC-9F03-EA28-5A75-D4F37B729108}"/>
              </a:ext>
            </a:extLst>
          </p:cNvPr>
          <p:cNvSpPr txBox="1"/>
          <p:nvPr/>
        </p:nvSpPr>
        <p:spPr>
          <a:xfrm>
            <a:off x="358953" y="4333658"/>
            <a:ext cx="4355100" cy="11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3" b="0" i="0" u="none" strike="noStrike" cap="none" dirty="0">
                <a:solidFill>
                  <a:srgbClr val="171717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Nome do Autor(a) 01</a:t>
            </a:r>
            <a:endParaRPr sz="700" dirty="0">
              <a:latin typeface="Rethink Sans" pitchFamily="2" charset="0"/>
            </a:endParaRPr>
          </a:p>
          <a:p>
            <a:pPr marL="0" marR="0" lvl="0" indent="0" algn="l" rtl="0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3" b="0" i="0" u="none" strike="noStrike" cap="none" dirty="0">
                <a:solidFill>
                  <a:srgbClr val="171717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Nome do Autor(a) 02</a:t>
            </a:r>
            <a:endParaRPr sz="700" dirty="0">
              <a:latin typeface="Rethink Sans" pitchFamily="2" charset="0"/>
            </a:endParaRPr>
          </a:p>
          <a:p>
            <a:pPr marL="0" marR="0" lvl="0" indent="0" algn="l" rtl="0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3" b="0" i="0" u="none" strike="noStrike" cap="none" dirty="0">
                <a:solidFill>
                  <a:srgbClr val="171717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Nome do Autor(a) 03</a:t>
            </a:r>
            <a:endParaRPr sz="700" dirty="0">
              <a:latin typeface="Rethink Sans" pitchFamily="2" charset="0"/>
            </a:endParaRPr>
          </a:p>
          <a:p>
            <a:pPr marL="0" marR="0" lvl="0" indent="0" algn="l" rtl="0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3" b="0" i="0" u="none" strike="noStrike" cap="none" dirty="0">
                <a:solidFill>
                  <a:srgbClr val="171717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Nome do Autor(a) 04</a:t>
            </a:r>
            <a:endParaRPr sz="700" dirty="0">
              <a:latin typeface="Rethink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683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8;p2">
            <a:extLst>
              <a:ext uri="{FF2B5EF4-FFF2-40B4-BE49-F238E27FC236}">
                <a16:creationId xmlns:a16="http://schemas.microsoft.com/office/drawing/2014/main" id="{BE0E9CA3-FA49-4DC6-18F6-5D3C7909DB09}"/>
              </a:ext>
            </a:extLst>
          </p:cNvPr>
          <p:cNvSpPr txBox="1"/>
          <p:nvPr/>
        </p:nvSpPr>
        <p:spPr>
          <a:xfrm>
            <a:off x="1626832" y="896752"/>
            <a:ext cx="81153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 i="0" u="none" strike="noStrike" cap="none" dirty="0">
                <a:solidFill>
                  <a:srgbClr val="000000"/>
                </a:solidFill>
                <a:latin typeface="Rethink Sans SemiBold" pitchFamily="2" charset="0"/>
                <a:ea typeface="Poppins Black"/>
                <a:cs typeface="Poppins Black"/>
                <a:sym typeface="Poppins Black"/>
              </a:rPr>
              <a:t>Title Lorem Ipsum</a:t>
            </a:r>
            <a:endParaRPr sz="700" dirty="0">
              <a:latin typeface="Rethink Sans SemiBold" pitchFamily="2" charset="0"/>
            </a:endParaRPr>
          </a:p>
        </p:txBody>
      </p:sp>
      <p:sp>
        <p:nvSpPr>
          <p:cNvPr id="9" name="Google Shape;49;p2">
            <a:extLst>
              <a:ext uri="{FF2B5EF4-FFF2-40B4-BE49-F238E27FC236}">
                <a16:creationId xmlns:a16="http://schemas.microsoft.com/office/drawing/2014/main" id="{D68AF706-E6FE-F4D6-7DE0-389885BA6C3F}"/>
              </a:ext>
            </a:extLst>
          </p:cNvPr>
          <p:cNvSpPr txBox="1"/>
          <p:nvPr/>
        </p:nvSpPr>
        <p:spPr>
          <a:xfrm>
            <a:off x="1626832" y="1692450"/>
            <a:ext cx="7132544" cy="3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 b="0" i="0" u="none" strike="noStrike" cap="none" dirty="0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Lorem ipsum dolor sit </a:t>
            </a:r>
            <a:r>
              <a:rPr lang="en-US" sz="1750" b="0" i="0" u="none" strike="noStrike" cap="none" dirty="0" err="1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amet</a:t>
            </a:r>
            <a:r>
              <a:rPr lang="en-US" sz="1750" b="0" i="0" u="none" strike="noStrike" cap="none" dirty="0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, </a:t>
            </a:r>
            <a:r>
              <a:rPr lang="en-US" sz="1750" b="0" i="0" u="none" strike="noStrike" cap="none" dirty="0" err="1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consectetur</a:t>
            </a:r>
            <a:r>
              <a:rPr lang="en-US" sz="1750" b="0" i="0" u="none" strike="noStrike" cap="none" dirty="0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750" b="0" i="0" u="none" strike="noStrike" cap="none" dirty="0" err="1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adipiscing</a:t>
            </a:r>
            <a:r>
              <a:rPr lang="en-US" sz="1750" b="0" i="0" u="none" strike="noStrike" cap="none" dirty="0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750" b="0" i="0" u="none" strike="noStrike" cap="none" dirty="0" err="1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elit</a:t>
            </a:r>
            <a:r>
              <a:rPr lang="en-US" sz="1750" b="0" i="0" u="none" strike="noStrike" cap="none" dirty="0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. Aenean vel </a:t>
            </a:r>
            <a:r>
              <a:rPr lang="en-US" sz="1750" b="0" i="0" u="none" strike="noStrike" cap="none" dirty="0" err="1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interdum</a:t>
            </a:r>
            <a:r>
              <a:rPr lang="en-US" sz="1750" b="0" i="0" u="none" strike="noStrike" cap="none" dirty="0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750" b="0" i="0" u="none" strike="noStrike" cap="none" dirty="0" err="1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sapien</a:t>
            </a:r>
            <a:r>
              <a:rPr lang="en-US" sz="1750" b="0" i="0" u="none" strike="noStrike" cap="none" dirty="0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. In </a:t>
            </a:r>
            <a:r>
              <a:rPr lang="en-US" sz="1750" b="0" i="0" u="none" strike="noStrike" cap="none" dirty="0" err="1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leo</a:t>
            </a:r>
            <a:r>
              <a:rPr lang="en-US" sz="1750" b="0" i="0" u="none" strike="noStrike" cap="none" dirty="0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750" b="0" i="0" u="none" strike="noStrike" cap="none" dirty="0" err="1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sapien</a:t>
            </a:r>
            <a:r>
              <a:rPr lang="en-US" sz="1750" b="0" i="0" u="none" strike="noStrike" cap="none" dirty="0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, </a:t>
            </a:r>
            <a:r>
              <a:rPr lang="en-US" sz="1750" b="0" i="0" u="none" strike="noStrike" cap="none" dirty="0" err="1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aliquam</a:t>
            </a:r>
            <a:r>
              <a:rPr lang="en-US" sz="1750" b="0" i="0" u="none" strike="noStrike" cap="none" dirty="0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 vitae </a:t>
            </a:r>
            <a:r>
              <a:rPr lang="en-US" sz="1750" b="0" i="0" u="none" strike="noStrike" cap="none" dirty="0" err="1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velit</a:t>
            </a:r>
            <a:r>
              <a:rPr lang="en-US" sz="1750" b="0" i="0" u="none" strike="noStrike" cap="none" dirty="0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 vel, </a:t>
            </a:r>
            <a:r>
              <a:rPr lang="en-US" sz="1750" b="0" i="0" u="none" strike="noStrike" cap="none" dirty="0" err="1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dapibus</a:t>
            </a:r>
            <a:r>
              <a:rPr lang="en-US" sz="1750" b="0" i="0" u="none" strike="noStrike" cap="none" dirty="0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750" b="0" i="0" u="none" strike="noStrike" cap="none" dirty="0" err="1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tincidunt</a:t>
            </a:r>
            <a:r>
              <a:rPr lang="en-US" sz="1750" b="0" i="0" u="none" strike="noStrike" cap="none" dirty="0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 nisi.</a:t>
            </a:r>
            <a:endParaRPr sz="700" dirty="0">
              <a:latin typeface="Rethink Sans Medium" pitchFamily="2" charset="0"/>
            </a:endParaRPr>
          </a:p>
          <a:p>
            <a:pPr marL="0" marR="0" lvl="0" indent="0" algn="l" rtl="0">
              <a:lnSpc>
                <a:spcPct val="8705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50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Nulla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condimentum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1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eleifend</a:t>
            </a:r>
            <a:r>
              <a:rPr lang="en-US" sz="1050" b="1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1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velit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, sed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aliquet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mauris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commodo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eu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Pellentesque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interdum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dui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aliquet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turpis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sagittis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facilisis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Nulla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condimentum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eleifend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velit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, sed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aliquet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mauris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commodo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eu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Pellentesque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interdum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dui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aliquet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turpis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sagittis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facilisis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</a:t>
            </a:r>
            <a:endParaRPr sz="700" dirty="0">
              <a:latin typeface="Rethink Sans" pitchFamily="2" charset="0"/>
            </a:endParaRPr>
          </a:p>
          <a:p>
            <a:pPr marL="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rgbClr val="000000"/>
              </a:solidFill>
              <a:latin typeface="Rethink Sans" pitchFamily="2" charset="0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Nulla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condimentum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eleifend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velit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, sed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aliquet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mauris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commodo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eu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Pellentesque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interdum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dui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aliquet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turpis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sagittis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facilisis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Nulla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condimentum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eleifend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velit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, sed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aliquet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mauris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commodo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eu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Pellentesque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interdum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dui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aliquet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turpis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sagittis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facilisis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</a:t>
            </a:r>
            <a:endParaRPr sz="700" dirty="0">
              <a:latin typeface="Rethink Sans" pitchFamily="2" charset="0"/>
            </a:endParaRPr>
          </a:p>
          <a:p>
            <a:pPr marL="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rgbClr val="000000"/>
              </a:solidFill>
              <a:latin typeface="Rethink Sans" pitchFamily="2" charset="0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Donec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egestas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imperdiet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tempus. Cras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ut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ultrices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nisl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</a:t>
            </a:r>
            <a:r>
              <a:rPr lang="en-US" sz="1050" b="1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Lorem ipsum dolor sit </a:t>
            </a:r>
            <a:r>
              <a:rPr lang="en-US" sz="1050" b="1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amet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,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consectetur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adipiscing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elit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Nulla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condimentum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1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eleifend</a:t>
            </a:r>
            <a:r>
              <a:rPr lang="en-US" sz="1050" b="1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1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velit</a:t>
            </a:r>
            <a:r>
              <a:rPr lang="en-US" sz="1050" b="1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, sed </a:t>
            </a:r>
            <a:r>
              <a:rPr lang="en-US" sz="1050" b="1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aliquet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mauris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commodo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eu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Pellentesque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interdum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dui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aliquet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turpis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sagittis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facilisis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</a:t>
            </a:r>
            <a:r>
              <a:rPr lang="en-US" sz="700" dirty="0">
                <a:solidFill>
                  <a:schemeClr val="dk1"/>
                </a:solidFill>
                <a:latin typeface="Rethink Sans" pitchFamily="2" charset="0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adipiscing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elit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Nulla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condimentum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1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eleifend</a:t>
            </a:r>
            <a:r>
              <a:rPr lang="en-US" sz="1050" b="1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1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velit</a:t>
            </a:r>
            <a:r>
              <a:rPr lang="en-US" sz="1050" b="1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, sed </a:t>
            </a:r>
            <a:r>
              <a:rPr lang="en-US" sz="1050" b="1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aliquet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mauris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commodo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eu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Pellentesque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interdum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dui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aliquet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turpis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sagittis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facilisis</a:t>
            </a:r>
            <a:r>
              <a:rPr lang="en-US" sz="1050" dirty="0">
                <a:solidFill>
                  <a:schemeClr val="dk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</a:t>
            </a:r>
            <a:endParaRPr sz="700" dirty="0">
              <a:solidFill>
                <a:schemeClr val="dk1"/>
              </a:solidFill>
              <a:latin typeface="Rethink Sans" pitchFamily="2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9783794-7ED6-A8B3-D1CC-AD35F0E56E94}"/>
              </a:ext>
            </a:extLst>
          </p:cNvPr>
          <p:cNvSpPr/>
          <p:nvPr/>
        </p:nvSpPr>
        <p:spPr>
          <a:xfrm>
            <a:off x="11363324" y="0"/>
            <a:ext cx="828675" cy="6858000"/>
          </a:xfrm>
          <a:prstGeom prst="rect">
            <a:avLst/>
          </a:prstGeom>
          <a:solidFill>
            <a:srgbClr val="00A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C80D44A-BE44-F4BD-F871-C6D7119C6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6200000">
            <a:off x="11144352" y="716645"/>
            <a:ext cx="1288040" cy="36021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13FA187-5ADB-4247-5C20-D6EA9593B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16200000">
            <a:off x="10748583" y="5319908"/>
            <a:ext cx="2058154" cy="65722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D830ED87-1A82-9C9E-48F6-96A3C2D198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37699"/>
          <a:stretch/>
        </p:blipFill>
        <p:spPr>
          <a:xfrm>
            <a:off x="-152033" y="-1"/>
            <a:ext cx="130946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56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7;p3" title="Foto de Sebastian Pichler na Unsplash.jpg">
            <a:extLst>
              <a:ext uri="{FF2B5EF4-FFF2-40B4-BE49-F238E27FC236}">
                <a16:creationId xmlns:a16="http://schemas.microsoft.com/office/drawing/2014/main" id="{459E1F84-BBCF-59F6-0FCC-E2B252EECD6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68881" y="1080731"/>
            <a:ext cx="4765854" cy="45939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1;p3">
            <a:extLst>
              <a:ext uri="{FF2B5EF4-FFF2-40B4-BE49-F238E27FC236}">
                <a16:creationId xmlns:a16="http://schemas.microsoft.com/office/drawing/2014/main" id="{6AF15689-A471-08DD-C035-6D7081DDCE57}"/>
              </a:ext>
            </a:extLst>
          </p:cNvPr>
          <p:cNvSpPr txBox="1"/>
          <p:nvPr/>
        </p:nvSpPr>
        <p:spPr>
          <a:xfrm>
            <a:off x="1679003" y="968469"/>
            <a:ext cx="33561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 dirty="0">
                <a:solidFill>
                  <a:srgbClr val="000000"/>
                </a:solidFill>
                <a:latin typeface="Rethink Sans SemiBold" pitchFamily="2" charset="0"/>
                <a:ea typeface="Poppins"/>
                <a:cs typeface="Poppins"/>
                <a:sym typeface="Poppins"/>
              </a:rPr>
              <a:t>Title Lorem Ipsum Donec </a:t>
            </a:r>
            <a:r>
              <a:rPr lang="en-US" sz="2700" b="1" i="0" u="none" strike="noStrike" cap="none" dirty="0" err="1">
                <a:solidFill>
                  <a:srgbClr val="000000"/>
                </a:solidFill>
                <a:latin typeface="Rethink Sans SemiBold" pitchFamily="2" charset="0"/>
                <a:ea typeface="Poppins"/>
                <a:cs typeface="Poppins"/>
                <a:sym typeface="Poppins"/>
              </a:rPr>
              <a:t>egestas</a:t>
            </a:r>
            <a:r>
              <a:rPr lang="en-US" sz="2700" b="1" i="0" u="none" strike="noStrike" cap="none" dirty="0">
                <a:solidFill>
                  <a:srgbClr val="000000"/>
                </a:solidFill>
                <a:latin typeface="Rethink Sans SemiBold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700" b="1" i="0" u="none" strike="noStrike" cap="none" dirty="0" err="1">
                <a:solidFill>
                  <a:srgbClr val="000000"/>
                </a:solidFill>
                <a:latin typeface="Rethink Sans SemiBold" pitchFamily="2" charset="0"/>
                <a:ea typeface="Poppins"/>
                <a:cs typeface="Poppins"/>
                <a:sym typeface="Poppins"/>
              </a:rPr>
              <a:t>Ipsumis</a:t>
            </a:r>
            <a:r>
              <a:rPr lang="en-US" sz="2700" b="1" i="0" u="none" strike="noStrike" cap="none" dirty="0">
                <a:solidFill>
                  <a:srgbClr val="000000"/>
                </a:solidFill>
                <a:latin typeface="Rethink Sans SemiBold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2700" b="1" i="0" u="none" strike="noStrike" cap="none" dirty="0" err="1">
                <a:solidFill>
                  <a:srgbClr val="000000"/>
                </a:solidFill>
                <a:latin typeface="Rethink Sans SemiBold" pitchFamily="2" charset="0"/>
                <a:ea typeface="Poppins"/>
                <a:cs typeface="Poppins"/>
                <a:sym typeface="Poppins"/>
              </a:rPr>
              <a:t>cun</a:t>
            </a:r>
            <a:r>
              <a:rPr lang="en-US" sz="2700" b="1" i="0" u="none" strike="noStrike" cap="none" dirty="0">
                <a:solidFill>
                  <a:srgbClr val="000000"/>
                </a:solidFill>
                <a:latin typeface="Rethink Sans SemiBold" pitchFamily="2" charset="0"/>
                <a:ea typeface="Poppins"/>
                <a:cs typeface="Poppins"/>
                <a:sym typeface="Poppins"/>
              </a:rPr>
              <a:t>.</a:t>
            </a:r>
            <a:endParaRPr sz="2700" b="1" dirty="0">
              <a:latin typeface="Rethink Sans SemiBold" pitchFamily="2" charset="0"/>
              <a:ea typeface="Poppins"/>
              <a:cs typeface="Poppins"/>
              <a:sym typeface="Poppins"/>
            </a:endParaRPr>
          </a:p>
        </p:txBody>
      </p:sp>
      <p:sp>
        <p:nvSpPr>
          <p:cNvPr id="4" name="Google Shape;62;p3">
            <a:extLst>
              <a:ext uri="{FF2B5EF4-FFF2-40B4-BE49-F238E27FC236}">
                <a16:creationId xmlns:a16="http://schemas.microsoft.com/office/drawing/2014/main" id="{53F75F7C-80D8-86FA-B675-F53F4AA68CD5}"/>
              </a:ext>
            </a:extLst>
          </p:cNvPr>
          <p:cNvSpPr txBox="1"/>
          <p:nvPr/>
        </p:nvSpPr>
        <p:spPr>
          <a:xfrm>
            <a:off x="1679003" y="2411781"/>
            <a:ext cx="3224400" cy="234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 b="0" i="0" u="none" strike="noStrike" cap="none" dirty="0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Lorem ipsum dolor sit </a:t>
            </a:r>
            <a:r>
              <a:rPr lang="en-US" sz="1750" b="0" i="0" u="none" strike="noStrike" cap="none" dirty="0" err="1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amet</a:t>
            </a:r>
            <a:r>
              <a:rPr lang="en-US" sz="1750" b="0" i="0" u="none" strike="noStrike" cap="none" dirty="0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, </a:t>
            </a:r>
            <a:r>
              <a:rPr lang="en-US" sz="1750" b="0" i="0" u="none" strike="noStrike" cap="none" dirty="0" err="1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consectetur</a:t>
            </a:r>
            <a:r>
              <a:rPr lang="en-US" sz="1750" b="0" i="0" u="none" strike="noStrike" cap="none" dirty="0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750" b="0" i="0" u="none" strike="noStrike" cap="none" dirty="0" err="1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adipiscing</a:t>
            </a:r>
            <a:r>
              <a:rPr lang="en-US" sz="1750" b="0" i="0" u="none" strike="noStrike" cap="none" dirty="0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750" b="0" i="0" u="none" strike="noStrike" cap="none" dirty="0" err="1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elit</a:t>
            </a:r>
            <a:r>
              <a:rPr lang="en-US" sz="1750" b="0" i="0" u="none" strike="noStrike" cap="none" dirty="0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. Aenean vel </a:t>
            </a:r>
            <a:r>
              <a:rPr lang="en-US" sz="1750" b="0" i="0" u="none" strike="noStrike" cap="none" dirty="0" err="1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interdum</a:t>
            </a:r>
            <a:r>
              <a:rPr lang="en-US" sz="1750" b="0" i="0" u="none" strike="noStrike" cap="none" dirty="0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750" b="0" i="0" u="none" strike="noStrike" cap="none" dirty="0" err="1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sapien</a:t>
            </a:r>
            <a:r>
              <a:rPr lang="en-US" sz="1750" b="0" i="0" u="none" strike="noStrike" cap="none" dirty="0">
                <a:solidFill>
                  <a:srgbClr val="000000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.</a:t>
            </a:r>
            <a:endParaRPr sz="700" dirty="0">
              <a:latin typeface="Rethink Sans Medium" pitchFamily="2" charset="0"/>
            </a:endParaRPr>
          </a:p>
          <a:p>
            <a:pPr marL="0" marR="0" lvl="0" indent="0" algn="l" rtl="0">
              <a:lnSpc>
                <a:spcPct val="8705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50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Nulla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condimentum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1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eleifend</a:t>
            </a:r>
            <a:r>
              <a:rPr lang="en-US" sz="1050" b="1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1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velit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, sed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aliquet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mauris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commodo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eu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Pellentesque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interdum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dui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aliquet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turpis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sagittis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facilisis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Nulla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condimentum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eleifend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velit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, sed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aliquet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mauris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commodo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eu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Pellentesque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interdum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dui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aliquet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turpis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sagittis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facilifaucibus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05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vehicula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</a:t>
            </a:r>
            <a:endParaRPr sz="700" dirty="0">
              <a:latin typeface="Rethink Sans" pitchFamily="2" charset="0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58EAF0E3-4491-5D35-2A57-E853E57E7C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7699"/>
          <a:stretch/>
        </p:blipFill>
        <p:spPr>
          <a:xfrm>
            <a:off x="-152033" y="-1"/>
            <a:ext cx="1309468" cy="6858001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E0ABF59A-6169-EAE6-4DED-EE4DEA6C0640}"/>
              </a:ext>
            </a:extLst>
          </p:cNvPr>
          <p:cNvSpPr/>
          <p:nvPr/>
        </p:nvSpPr>
        <p:spPr>
          <a:xfrm>
            <a:off x="11363324" y="0"/>
            <a:ext cx="828675" cy="6858000"/>
          </a:xfrm>
          <a:prstGeom prst="rect">
            <a:avLst/>
          </a:prstGeom>
          <a:solidFill>
            <a:srgbClr val="00A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3">
            <a:extLst>
              <a:ext uri="{FF2B5EF4-FFF2-40B4-BE49-F238E27FC236}">
                <a16:creationId xmlns:a16="http://schemas.microsoft.com/office/drawing/2014/main" id="{B5DBF56C-1F90-F351-4E4D-22E504B845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16200000">
            <a:off x="11144352" y="716645"/>
            <a:ext cx="1288040" cy="360214"/>
          </a:xfrm>
          <a:prstGeom prst="rect">
            <a:avLst/>
          </a:prstGeom>
        </p:spPr>
      </p:pic>
      <p:pic>
        <p:nvPicPr>
          <p:cNvPr id="14" name="Imagem 3">
            <a:extLst>
              <a:ext uri="{FF2B5EF4-FFF2-40B4-BE49-F238E27FC236}">
                <a16:creationId xmlns:a16="http://schemas.microsoft.com/office/drawing/2014/main" id="{C9C5D979-3059-D6FD-CD31-C91179FC00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 rot="16200000">
            <a:off x="10748583" y="5319908"/>
            <a:ext cx="2058154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4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B3D600D1-E465-36D4-109E-7DA937C107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7699"/>
          <a:stretch/>
        </p:blipFill>
        <p:spPr>
          <a:xfrm>
            <a:off x="-152033" y="-1"/>
            <a:ext cx="1309468" cy="6858001"/>
          </a:xfrm>
          <a:prstGeom prst="rect">
            <a:avLst/>
          </a:prstGeom>
        </p:spPr>
      </p:pic>
      <p:pic>
        <p:nvPicPr>
          <p:cNvPr id="12" name="Google Shape;69;p4" title="Foto de Sebastian Pichler na Unsplash.jpg">
            <a:extLst>
              <a:ext uri="{FF2B5EF4-FFF2-40B4-BE49-F238E27FC236}">
                <a16:creationId xmlns:a16="http://schemas.microsoft.com/office/drawing/2014/main" id="{AB5A2726-BCCD-E1CB-1BD9-B80DC036997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6388" y="519953"/>
            <a:ext cx="8579224" cy="57822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73;p4">
            <a:extLst>
              <a:ext uri="{FF2B5EF4-FFF2-40B4-BE49-F238E27FC236}">
                <a16:creationId xmlns:a16="http://schemas.microsoft.com/office/drawing/2014/main" id="{020B3DFE-5EEF-C978-173E-46F38FE60780}"/>
              </a:ext>
            </a:extLst>
          </p:cNvPr>
          <p:cNvSpPr txBox="1"/>
          <p:nvPr/>
        </p:nvSpPr>
        <p:spPr>
          <a:xfrm>
            <a:off x="2135147" y="5065059"/>
            <a:ext cx="6666379" cy="9489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08000" marR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50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Donec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egestas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imperdiet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tempus. Cras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ut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ultrices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nisl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Lorem ipsum dolor sit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amet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,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consectetur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adipiscing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elit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Vivamus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sagittis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nulla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sit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amet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accumsan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efficitur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Nulla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convallis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faucibus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vehicula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</a:t>
            </a:r>
            <a:endParaRPr sz="1500" dirty="0">
              <a:latin typeface="Rethink Sans" pitchFamily="2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4EA923F-D4A2-DEBC-947F-555952878BF9}"/>
              </a:ext>
            </a:extLst>
          </p:cNvPr>
          <p:cNvSpPr/>
          <p:nvPr/>
        </p:nvSpPr>
        <p:spPr>
          <a:xfrm>
            <a:off x="11363324" y="0"/>
            <a:ext cx="828675" cy="6858000"/>
          </a:xfrm>
          <a:prstGeom prst="rect">
            <a:avLst/>
          </a:prstGeom>
          <a:solidFill>
            <a:srgbClr val="00A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13">
            <a:extLst>
              <a:ext uri="{FF2B5EF4-FFF2-40B4-BE49-F238E27FC236}">
                <a16:creationId xmlns:a16="http://schemas.microsoft.com/office/drawing/2014/main" id="{243CE465-D80B-41CB-FB17-C937F3917C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16200000">
            <a:off x="11144352" y="716645"/>
            <a:ext cx="1288040" cy="360214"/>
          </a:xfrm>
          <a:prstGeom prst="rect">
            <a:avLst/>
          </a:prstGeom>
        </p:spPr>
      </p:pic>
      <p:pic>
        <p:nvPicPr>
          <p:cNvPr id="7" name="Imagem 3">
            <a:extLst>
              <a:ext uri="{FF2B5EF4-FFF2-40B4-BE49-F238E27FC236}">
                <a16:creationId xmlns:a16="http://schemas.microsoft.com/office/drawing/2014/main" id="{70EE2824-4EA7-8C8A-189F-11F3E33383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 rot="16200000">
            <a:off x="10748583" y="5319908"/>
            <a:ext cx="2058154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12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B3D600D1-E465-36D4-109E-7DA937C107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7699"/>
          <a:stretch/>
        </p:blipFill>
        <p:spPr>
          <a:xfrm>
            <a:off x="-152033" y="-1"/>
            <a:ext cx="1309468" cy="6858001"/>
          </a:xfrm>
          <a:prstGeom prst="rect">
            <a:avLst/>
          </a:prstGeom>
        </p:spPr>
      </p:pic>
      <p:pic>
        <p:nvPicPr>
          <p:cNvPr id="2" name="Google Shape;69;p4" title="Foto de Sebastian Pichler na Unsplash.jpg">
            <a:extLst>
              <a:ext uri="{FF2B5EF4-FFF2-40B4-BE49-F238E27FC236}">
                <a16:creationId xmlns:a16="http://schemas.microsoft.com/office/drawing/2014/main" id="{B884EB4B-2D02-4618-6E9A-66EA4F6AFBC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6388" y="519953"/>
            <a:ext cx="8579224" cy="57822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DD3B643-262B-5A93-A9C8-373745F42894}"/>
              </a:ext>
            </a:extLst>
          </p:cNvPr>
          <p:cNvSpPr/>
          <p:nvPr/>
        </p:nvSpPr>
        <p:spPr>
          <a:xfrm>
            <a:off x="1800455" y="3429001"/>
            <a:ext cx="8579224" cy="2873188"/>
          </a:xfrm>
          <a:prstGeom prst="rect">
            <a:avLst/>
          </a:prstGeom>
          <a:gradFill>
            <a:gsLst>
              <a:gs pos="66000">
                <a:schemeClr val="tx1">
                  <a:alpha val="76000"/>
                </a:schemeClr>
              </a:gs>
              <a:gs pos="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Google Shape;73;p4">
            <a:extLst>
              <a:ext uri="{FF2B5EF4-FFF2-40B4-BE49-F238E27FC236}">
                <a16:creationId xmlns:a16="http://schemas.microsoft.com/office/drawing/2014/main" id="{020B3DFE-5EEF-C978-173E-46F38FE60780}"/>
              </a:ext>
            </a:extLst>
          </p:cNvPr>
          <p:cNvSpPr txBox="1"/>
          <p:nvPr/>
        </p:nvSpPr>
        <p:spPr>
          <a:xfrm>
            <a:off x="2096620" y="5065059"/>
            <a:ext cx="7024292" cy="94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08000" marR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Donec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egestas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imperdiet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tempus. Cras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ut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ultrices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nisl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Lorem ipsum dolor sit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amet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,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consectetur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adipiscing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elit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Vivamus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sagittis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nulla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sit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amet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accumsan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efficitur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Nulla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convallis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faucibus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vehicula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</a:t>
            </a:r>
            <a:endParaRPr sz="1500" dirty="0">
              <a:solidFill>
                <a:schemeClr val="bg1"/>
              </a:solidFill>
              <a:latin typeface="Rethink Sans" pitchFamily="2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F5F4167-550B-65D7-23B0-EB6C1F256F6F}"/>
              </a:ext>
            </a:extLst>
          </p:cNvPr>
          <p:cNvSpPr/>
          <p:nvPr/>
        </p:nvSpPr>
        <p:spPr>
          <a:xfrm>
            <a:off x="11363324" y="0"/>
            <a:ext cx="828675" cy="6858000"/>
          </a:xfrm>
          <a:prstGeom prst="rect">
            <a:avLst/>
          </a:prstGeom>
          <a:solidFill>
            <a:srgbClr val="00A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13">
            <a:extLst>
              <a:ext uri="{FF2B5EF4-FFF2-40B4-BE49-F238E27FC236}">
                <a16:creationId xmlns:a16="http://schemas.microsoft.com/office/drawing/2014/main" id="{C177BE90-42C3-545D-F2D6-D00291F36A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16200000">
            <a:off x="11144352" y="716645"/>
            <a:ext cx="1288040" cy="360214"/>
          </a:xfrm>
          <a:prstGeom prst="rect">
            <a:avLst/>
          </a:prstGeom>
        </p:spPr>
      </p:pic>
      <p:pic>
        <p:nvPicPr>
          <p:cNvPr id="11" name="Imagem 3">
            <a:extLst>
              <a:ext uri="{FF2B5EF4-FFF2-40B4-BE49-F238E27FC236}">
                <a16:creationId xmlns:a16="http://schemas.microsoft.com/office/drawing/2014/main" id="{E14B7FC2-EFB2-C2B4-C9A2-33A058016E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 rot="16200000">
            <a:off x="10748583" y="5319908"/>
            <a:ext cx="2058154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38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9;p4" title="Foto de Sebastian Pichler na Unsplash.jpg">
            <a:extLst>
              <a:ext uri="{FF2B5EF4-FFF2-40B4-BE49-F238E27FC236}">
                <a16:creationId xmlns:a16="http://schemas.microsoft.com/office/drawing/2014/main" id="{B884EB4B-2D02-4618-6E9A-66EA4F6AFBC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rcRect l="-1" t="7765" r="-1" b="2688"/>
          <a:stretch/>
        </p:blipFill>
        <p:spPr>
          <a:xfrm>
            <a:off x="0" y="1"/>
            <a:ext cx="1136332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DD3B643-262B-5A93-A9C8-373745F42894}"/>
              </a:ext>
            </a:extLst>
          </p:cNvPr>
          <p:cNvSpPr/>
          <p:nvPr/>
        </p:nvSpPr>
        <p:spPr>
          <a:xfrm>
            <a:off x="-1" y="3429000"/>
            <a:ext cx="11363321" cy="3428999"/>
          </a:xfrm>
          <a:prstGeom prst="rect">
            <a:avLst/>
          </a:prstGeom>
          <a:gradFill>
            <a:gsLst>
              <a:gs pos="66000">
                <a:schemeClr val="tx1">
                  <a:alpha val="76000"/>
                </a:schemeClr>
              </a:gs>
              <a:gs pos="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Google Shape;73;p4">
            <a:extLst>
              <a:ext uri="{FF2B5EF4-FFF2-40B4-BE49-F238E27FC236}">
                <a16:creationId xmlns:a16="http://schemas.microsoft.com/office/drawing/2014/main" id="{020B3DFE-5EEF-C978-173E-46F38FE60780}"/>
              </a:ext>
            </a:extLst>
          </p:cNvPr>
          <p:cNvSpPr txBox="1"/>
          <p:nvPr/>
        </p:nvSpPr>
        <p:spPr>
          <a:xfrm>
            <a:off x="466724" y="5712759"/>
            <a:ext cx="8810625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08000" marR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Donec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egestas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imperdiet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tempus. Cras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ut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ultrices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nisl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Lorem ipsum dolor sit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amet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,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consectetur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adipiscing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elit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Vivamus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sagittis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nulla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sit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amet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accumsan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efficitur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Nulla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convallis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faucibus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 </a:t>
            </a:r>
            <a:r>
              <a:rPr lang="en-US" sz="1500" b="0" i="0" u="none" strike="noStrike" cap="none" dirty="0" err="1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vehicula</a:t>
            </a:r>
            <a:r>
              <a:rPr lang="en-US" sz="1500" b="0" i="0" u="none" strike="noStrike" cap="none" dirty="0">
                <a:solidFill>
                  <a:schemeClr val="bg1"/>
                </a:solidFill>
                <a:latin typeface="Rethink Sans" pitchFamily="2" charset="0"/>
                <a:ea typeface="Poppins"/>
                <a:cs typeface="Poppins"/>
                <a:sym typeface="Poppins"/>
              </a:rPr>
              <a:t>.</a:t>
            </a:r>
            <a:endParaRPr sz="1500" dirty="0">
              <a:solidFill>
                <a:schemeClr val="bg1"/>
              </a:solidFill>
              <a:latin typeface="Rethink Sans" pitchFamily="2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F6ED2A5-2977-BB52-CEE2-980528A42B98}"/>
              </a:ext>
            </a:extLst>
          </p:cNvPr>
          <p:cNvSpPr/>
          <p:nvPr/>
        </p:nvSpPr>
        <p:spPr>
          <a:xfrm>
            <a:off x="11363324" y="0"/>
            <a:ext cx="828675" cy="6858000"/>
          </a:xfrm>
          <a:prstGeom prst="rect">
            <a:avLst/>
          </a:prstGeom>
          <a:solidFill>
            <a:srgbClr val="00A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13">
            <a:extLst>
              <a:ext uri="{FF2B5EF4-FFF2-40B4-BE49-F238E27FC236}">
                <a16:creationId xmlns:a16="http://schemas.microsoft.com/office/drawing/2014/main" id="{B7C73DCE-3ECA-FCE7-DF75-957BC4607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6200000">
            <a:off x="11144352" y="716645"/>
            <a:ext cx="1288040" cy="360214"/>
          </a:xfrm>
          <a:prstGeom prst="rect">
            <a:avLst/>
          </a:prstGeom>
        </p:spPr>
      </p:pic>
      <p:pic>
        <p:nvPicPr>
          <p:cNvPr id="11" name="Imagem 3">
            <a:extLst>
              <a:ext uri="{FF2B5EF4-FFF2-40B4-BE49-F238E27FC236}">
                <a16:creationId xmlns:a16="http://schemas.microsoft.com/office/drawing/2014/main" id="{AA3160A5-B5E1-24F8-67EF-40EACDF83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16200000">
            <a:off x="10748583" y="5319908"/>
            <a:ext cx="2058154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66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C562176-7CBD-0604-3516-E06BD7B12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637ABF4-9118-D3BF-F88D-FB54B6BC6741}"/>
              </a:ext>
            </a:extLst>
          </p:cNvPr>
          <p:cNvSpPr/>
          <p:nvPr/>
        </p:nvSpPr>
        <p:spPr>
          <a:xfrm>
            <a:off x="0" y="0"/>
            <a:ext cx="9309990" cy="6858000"/>
          </a:xfrm>
          <a:prstGeom prst="rect">
            <a:avLst/>
          </a:prstGeom>
          <a:solidFill>
            <a:srgbClr val="F5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47C1B4A-F496-1A9C-C43E-B6E18857C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8" y="326314"/>
            <a:ext cx="2637312" cy="74063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00F778D-83D8-9FCA-223A-4B502A742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8" y="5875996"/>
            <a:ext cx="2055187" cy="65569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8DF6FC9F-0B95-0A4A-E3A4-9E488DD4F7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37699"/>
          <a:stretch/>
        </p:blipFill>
        <p:spPr>
          <a:xfrm>
            <a:off x="9081794" y="-1"/>
            <a:ext cx="1309468" cy="6858001"/>
          </a:xfrm>
          <a:prstGeom prst="rect">
            <a:avLst/>
          </a:prstGeom>
        </p:spPr>
      </p:pic>
      <p:sp>
        <p:nvSpPr>
          <p:cNvPr id="11" name="Google Shape;80;p5">
            <a:extLst>
              <a:ext uri="{FF2B5EF4-FFF2-40B4-BE49-F238E27FC236}">
                <a16:creationId xmlns:a16="http://schemas.microsoft.com/office/drawing/2014/main" id="{BB0165B7-140A-17C1-3B9D-23D1C4805366}"/>
              </a:ext>
            </a:extLst>
          </p:cNvPr>
          <p:cNvSpPr txBox="1"/>
          <p:nvPr/>
        </p:nvSpPr>
        <p:spPr>
          <a:xfrm>
            <a:off x="1667642" y="2614884"/>
            <a:ext cx="31359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171717"/>
                </a:solidFill>
                <a:latin typeface="Rethink Sans SemiBold" pitchFamily="2" charset="0"/>
                <a:ea typeface="Poppins Black"/>
                <a:cs typeface="Poppins Black"/>
                <a:sym typeface="Poppins Black"/>
              </a:rPr>
              <a:t>LOREM IPSUM</a:t>
            </a:r>
            <a:endParaRPr sz="3600" dirty="0">
              <a:latin typeface="Rethink Sans SemiBold" pitchFamily="2" charset="0"/>
            </a:endParaRPr>
          </a:p>
        </p:txBody>
      </p:sp>
      <p:sp>
        <p:nvSpPr>
          <p:cNvPr id="12" name="Google Shape;81;p5">
            <a:extLst>
              <a:ext uri="{FF2B5EF4-FFF2-40B4-BE49-F238E27FC236}">
                <a16:creationId xmlns:a16="http://schemas.microsoft.com/office/drawing/2014/main" id="{B92E64A2-2437-1BD6-77FE-56CEC352542B}"/>
              </a:ext>
            </a:extLst>
          </p:cNvPr>
          <p:cNvSpPr txBox="1"/>
          <p:nvPr/>
        </p:nvSpPr>
        <p:spPr>
          <a:xfrm>
            <a:off x="1667642" y="3953176"/>
            <a:ext cx="26145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575757"/>
                </a:solidFill>
                <a:latin typeface="Rethink Sans ExtraBold" pitchFamily="2" charset="0"/>
                <a:ea typeface="Poppins Black"/>
                <a:cs typeface="Poppins Black"/>
                <a:sym typeface="Poppins Black"/>
              </a:rPr>
              <a:t>IAG PUC-Rio</a:t>
            </a:r>
            <a:endParaRPr dirty="0">
              <a:latin typeface="Rethink Sans ExtraBold" pitchFamily="2" charset="0"/>
            </a:endParaRPr>
          </a:p>
        </p:txBody>
      </p:sp>
      <p:sp>
        <p:nvSpPr>
          <p:cNvPr id="13" name="Google Shape;84;p5">
            <a:extLst>
              <a:ext uri="{FF2B5EF4-FFF2-40B4-BE49-F238E27FC236}">
                <a16:creationId xmlns:a16="http://schemas.microsoft.com/office/drawing/2014/main" id="{26D92F5C-F7B9-7D02-73D3-E524F01B03F8}"/>
              </a:ext>
            </a:extLst>
          </p:cNvPr>
          <p:cNvSpPr txBox="1"/>
          <p:nvPr/>
        </p:nvSpPr>
        <p:spPr>
          <a:xfrm>
            <a:off x="1667642" y="3216319"/>
            <a:ext cx="3135900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err="1">
                <a:solidFill>
                  <a:srgbClr val="171717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loremipsum@loremipsum.cun</a:t>
            </a:r>
            <a:endParaRPr sz="1600" dirty="0">
              <a:latin typeface="Rethink Sans Medium" pitchFamily="2" charset="0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171717"/>
                </a:solidFill>
                <a:latin typeface="Rethink Sans Medium" pitchFamily="2" charset="0"/>
                <a:ea typeface="Poppins"/>
                <a:cs typeface="Poppins"/>
                <a:sym typeface="Poppins"/>
              </a:rPr>
              <a:t>Lattes: 9999-9999-9999</a:t>
            </a:r>
            <a:endParaRPr sz="1600" dirty="0">
              <a:latin typeface="Rethink Sans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0301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391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5" baseType="lpstr">
      <vt:lpstr>Arial</vt:lpstr>
      <vt:lpstr>Calibri</vt:lpstr>
      <vt:lpstr>Poppins</vt:lpstr>
      <vt:lpstr>Rethink Sans</vt:lpstr>
      <vt:lpstr>Rethink Sans ExtraBold</vt:lpstr>
      <vt:lpstr>Rethink Sans Medium</vt:lpstr>
      <vt:lpstr>Rethink Sans SemiBold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marcello silveira</dc:creator>
  <cp:lastModifiedBy>Stella Bandeira de Mello Sardinha</cp:lastModifiedBy>
  <cp:revision>5</cp:revision>
  <dcterms:created xsi:type="dcterms:W3CDTF">2026-06-09T22:41:41Z</dcterms:created>
  <dcterms:modified xsi:type="dcterms:W3CDTF">2026-06-17T20:04:13Z</dcterms:modified>
</cp:coreProperties>
</file>